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7635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2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5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8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93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9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3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2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5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73C0E31-4810-4D8A-9C0C-CAA4435E23BE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0A190103-6229-4836-8169-DB5E1CE1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Taxation 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 Acts included: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Sugar Act (1764)- A tax on sugar and molasses imported into the colonies</a:t>
            </a:r>
          </a:p>
          <a:p>
            <a:r>
              <a:rPr lang="en-US" dirty="0" smtClean="0"/>
              <a:t>The Currency Act (1764)- Regulated paper money issued by American colonies</a:t>
            </a:r>
          </a:p>
          <a:p>
            <a:r>
              <a:rPr lang="en-US" dirty="0" smtClean="0"/>
              <a:t>The Stamp Act (1765)- A tax on all paper used for printed materials in the colonies</a:t>
            </a:r>
          </a:p>
          <a:p>
            <a:r>
              <a:rPr lang="en-US" dirty="0" smtClean="0"/>
              <a:t>The Townshend Acts (1767)- A tax on British goods (glass, tea, lead, paints, and paper)</a:t>
            </a:r>
          </a:p>
          <a:p>
            <a:r>
              <a:rPr lang="en-US" dirty="0" smtClean="0"/>
              <a:t>The Tea Act (1773)- Allowed for tea to be shipped by British companies duty-free to the colonies, thus sell at a discounted price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 you believe the taxes presented were unjust enough to cause a violent reaction like the Revolution?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5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taxes on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in Philadelphia there is a Soda tax since 2016 where for every soda there is a 1.5 cent tax per ounce of soda. This funds programs like subsidized pre-K and the public works program known as Rebuild.</a:t>
            </a:r>
          </a:p>
          <a:p>
            <a:r>
              <a:rPr lang="en-US" dirty="0"/>
              <a:t>In Chicago, there is a plastic bag tax  since 2017 where citizens of Chicago have to pay a 7 cents per bag tax on both paper and plastic grocery bags.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4540816"/>
            <a:ext cx="3275214" cy="1639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44" y="4517592"/>
            <a:ext cx="3242988" cy="166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2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173073" cy="3582785"/>
          </a:xfrm>
        </p:spPr>
        <p:txBody>
          <a:bodyPr>
            <a:normAutofit/>
          </a:bodyPr>
          <a:lstStyle/>
          <a:p>
            <a:r>
              <a:rPr lang="en-US" dirty="0" smtClean="0"/>
              <a:t>With taxes today being similar to the Taxation Acts, does it change your opinion whether taxes are unjust enough to cause such a violent reaction?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6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British Constitutional Debate (Ball-Toss Debate)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Did the British government have the right to extend their authority into the colonies?</a:t>
            </a:r>
          </a:p>
          <a:p>
            <a:r>
              <a:rPr lang="en-US" b="1" dirty="0"/>
              <a:t>In this issue of rights to tax a colony, should liberty be involved in this debate? Why?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820" y="3394950"/>
            <a:ext cx="3413463" cy="339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8530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167</TotalTime>
  <Words>273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View</vt:lpstr>
      <vt:lpstr>Taxation Acts</vt:lpstr>
      <vt:lpstr>Taxation Acts included:</vt:lpstr>
      <vt:lpstr>Discussion </vt:lpstr>
      <vt:lpstr>Examples of taxes on products</vt:lpstr>
      <vt:lpstr>Discussion Continued</vt:lpstr>
      <vt:lpstr>British Constitutional Debate (Ball-Toss Debate)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 Acts</dc:title>
  <dc:creator>Brandon Rothenberger</dc:creator>
  <cp:lastModifiedBy>Brandon Rothenberger</cp:lastModifiedBy>
  <cp:revision>4</cp:revision>
  <dcterms:created xsi:type="dcterms:W3CDTF">2019-03-29T17:51:09Z</dcterms:created>
  <dcterms:modified xsi:type="dcterms:W3CDTF">2019-03-29T20:39:02Z</dcterms:modified>
</cp:coreProperties>
</file>